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60" r:id="rId4"/>
    <p:sldId id="259"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6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cxnSp>
        <p:nvCxnSpPr>
          <p:cNvPr id="9" name="Straight Connector 8">
            <a:extLst>
              <a:ext uri="{FF2B5EF4-FFF2-40B4-BE49-F238E27FC236}">
                <a16:creationId xmlns:a16="http://schemas.microsoft.com/office/drawing/2014/main" xmlns=""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xmlns="" id="{9925CCF1-92C0-4AF3-BFAF-4921631915AB}"/>
              </a:ext>
            </a:extLst>
          </p:cNvPr>
          <p:cNvSpPr>
            <a:spLocks noGrp="1"/>
          </p:cNvSpPr>
          <p:nvPr>
            <p:ph type="dt" sz="half" idx="10"/>
          </p:nvPr>
        </p:nvSpPr>
        <p:spPr/>
        <p:txBody>
          <a:bodyPr/>
          <a:lstStyle/>
          <a:p>
            <a:fld id="{9184DA70-C731-4C70-880D-CCD4705E623C}" type="datetime1">
              <a:rPr lang="en-US" smtClean="0"/>
              <a:t>7/16/2022</a:t>
            </a:fld>
            <a:endParaRPr lang="en-US" dirty="0"/>
          </a:p>
        </p:txBody>
      </p:sp>
      <p:sp>
        <p:nvSpPr>
          <p:cNvPr id="5" name="Footer Placeholder 4">
            <a:extLst>
              <a:ext uri="{FF2B5EF4-FFF2-40B4-BE49-F238E27FC236}">
                <a16:creationId xmlns:a16="http://schemas.microsoft.com/office/drawing/2014/main" xmlns=""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a:extLst>
              <a:ext uri="{FF2B5EF4-FFF2-40B4-BE49-F238E27FC236}">
                <a16:creationId xmlns:a16="http://schemas.microsoft.com/office/drawing/2014/main" xmlns="" id="{7D5506EE-1026-4F35-9ACC-BD05BE0F9B36}"/>
              </a:ext>
            </a:extLst>
          </p:cNvPr>
          <p:cNvSpPr>
            <a:spLocks noGrp="1"/>
          </p:cNvSpPr>
          <p:nvPr>
            <p:ph type="dt" sz="half" idx="10"/>
          </p:nvPr>
        </p:nvSpPr>
        <p:spPr/>
        <p:txBody>
          <a:bodyPr/>
          <a:lstStyle/>
          <a:p>
            <a:fld id="{B612A279-0833-481D-8C56-F67FD0AC6C50}" type="datetime1">
              <a:rPr lang="en-US" smtClean="0"/>
              <a:t>7/16/2022</a:t>
            </a:fld>
            <a:endParaRPr lang="en-US" dirty="0"/>
          </a:p>
        </p:txBody>
      </p:sp>
      <p:sp>
        <p:nvSpPr>
          <p:cNvPr id="8" name="Footer Placeholder 7">
            <a:extLst>
              <a:ext uri="{FF2B5EF4-FFF2-40B4-BE49-F238E27FC236}">
                <a16:creationId xmlns:a16="http://schemas.microsoft.com/office/drawing/2014/main" xmlns=""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a:extLst>
              <a:ext uri="{FF2B5EF4-FFF2-40B4-BE49-F238E27FC236}">
                <a16:creationId xmlns:a16="http://schemas.microsoft.com/office/drawing/2014/main" xmlns="" id="{AF33D6B0-F070-45C4-A472-19F432BE3932}"/>
              </a:ext>
            </a:extLst>
          </p:cNvPr>
          <p:cNvSpPr>
            <a:spLocks noGrp="1"/>
          </p:cNvSpPr>
          <p:nvPr>
            <p:ph type="dt" sz="half" idx="10"/>
          </p:nvPr>
        </p:nvSpPr>
        <p:spPr/>
        <p:txBody>
          <a:bodyPr/>
          <a:lstStyle/>
          <a:p>
            <a:fld id="{6587DA83-5663-4C9C-B9AA-0B40A3DAFF81}" type="datetime1">
              <a:rPr lang="en-US" smtClean="0"/>
              <a:t>7/16/2022</a:t>
            </a:fld>
            <a:endParaRPr lang="en-US" dirty="0"/>
          </a:p>
        </p:txBody>
      </p:sp>
      <p:sp>
        <p:nvSpPr>
          <p:cNvPr id="8" name="Footer Placeholder 7">
            <a:extLst>
              <a:ext uri="{FF2B5EF4-FFF2-40B4-BE49-F238E27FC236}">
                <a16:creationId xmlns:a16="http://schemas.microsoft.com/office/drawing/2014/main" xmlns=""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t>7/16/2022</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cxnSp>
        <p:nvCxnSpPr>
          <p:cNvPr id="9" name="Straight Connector 8">
            <a:extLst>
              <a:ext uri="{FF2B5EF4-FFF2-40B4-BE49-F238E27FC236}">
                <a16:creationId xmlns:a16="http://schemas.microsoft.com/office/drawing/2014/main" xmlns=""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AAF2E137-EC28-48F8-9198-1F02539029B6}"/>
              </a:ext>
            </a:extLst>
          </p:cNvPr>
          <p:cNvSpPr>
            <a:spLocks noGrp="1"/>
          </p:cNvSpPr>
          <p:nvPr>
            <p:ph type="dt" sz="half" idx="10"/>
          </p:nvPr>
        </p:nvSpPr>
        <p:spPr/>
        <p:txBody>
          <a:bodyPr/>
          <a:lstStyle/>
          <a:p>
            <a:fld id="{97669AF7-7BEB-44E4-9852-375E34362B5B}" type="datetime1">
              <a:rPr lang="en-US" smtClean="0"/>
              <a:t>7/16/2022</a:t>
            </a:fld>
            <a:endParaRPr lang="en-US" dirty="0"/>
          </a:p>
        </p:txBody>
      </p:sp>
      <p:sp>
        <p:nvSpPr>
          <p:cNvPr id="8" name="Footer Placeholder 7">
            <a:extLst>
              <a:ext uri="{FF2B5EF4-FFF2-40B4-BE49-F238E27FC236}">
                <a16:creationId xmlns:a16="http://schemas.microsoft.com/office/drawing/2014/main" xmlns=""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xmlns=""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xmlns="" id="{5782D47D-B0DC-4C40-BCC6-BBBA32584A38}"/>
              </a:ext>
            </a:extLst>
          </p:cNvPr>
          <p:cNvSpPr>
            <a:spLocks noGrp="1"/>
          </p:cNvSpPr>
          <p:nvPr>
            <p:ph type="dt" sz="half" idx="10"/>
          </p:nvPr>
        </p:nvSpPr>
        <p:spPr/>
        <p:txBody>
          <a:bodyPr/>
          <a:lstStyle/>
          <a:p>
            <a:fld id="{BAAAC38D-0552-4C82-B593-E6124DFADBE2}" type="datetime1">
              <a:rPr lang="en-US" smtClean="0"/>
              <a:t>7/16/2022</a:t>
            </a:fld>
            <a:endParaRPr lang="en-US" dirty="0"/>
          </a:p>
        </p:txBody>
      </p:sp>
      <p:sp>
        <p:nvSpPr>
          <p:cNvPr id="9" name="Footer Placeholder 8">
            <a:extLst>
              <a:ext uri="{FF2B5EF4-FFF2-40B4-BE49-F238E27FC236}">
                <a16:creationId xmlns:a16="http://schemas.microsoft.com/office/drawing/2014/main" xmlns=""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xmlns="" id="{8AF8A515-AA94-45D1-9223-5C2272618D85}"/>
              </a:ext>
            </a:extLst>
          </p:cNvPr>
          <p:cNvSpPr>
            <a:spLocks noGrp="1"/>
          </p:cNvSpPr>
          <p:nvPr>
            <p:ph type="dt" sz="half" idx="10"/>
          </p:nvPr>
        </p:nvSpPr>
        <p:spPr/>
        <p:txBody>
          <a:bodyPr/>
          <a:lstStyle/>
          <a:p>
            <a:fld id="{D9DF0F1C-5577-4ACB-BB62-DF8F3C494C7E}" type="datetime1">
              <a:rPr lang="en-US" smtClean="0"/>
              <a:t>7/16/2022</a:t>
            </a:fld>
            <a:endParaRPr lang="en-US" dirty="0"/>
          </a:p>
        </p:txBody>
      </p:sp>
      <p:sp>
        <p:nvSpPr>
          <p:cNvPr id="11" name="Footer Placeholder 10">
            <a:extLst>
              <a:ext uri="{FF2B5EF4-FFF2-40B4-BE49-F238E27FC236}">
                <a16:creationId xmlns:a16="http://schemas.microsoft.com/office/drawing/2014/main" xmlns=""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xmlns=""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Date Placeholder 5">
            <a:extLst>
              <a:ext uri="{FF2B5EF4-FFF2-40B4-BE49-F238E27FC236}">
                <a16:creationId xmlns:a16="http://schemas.microsoft.com/office/drawing/2014/main" xmlns="" id="{7392073F-158F-44A3-8913-917AFFC1BC20}"/>
              </a:ext>
            </a:extLst>
          </p:cNvPr>
          <p:cNvSpPr>
            <a:spLocks noGrp="1"/>
          </p:cNvSpPr>
          <p:nvPr>
            <p:ph type="dt" sz="half" idx="10"/>
          </p:nvPr>
        </p:nvSpPr>
        <p:spPr/>
        <p:txBody>
          <a:bodyPr/>
          <a:lstStyle/>
          <a:p>
            <a:fld id="{1775B394-D9F9-4F0C-B15D-605F45CB9E9F}" type="datetime1">
              <a:rPr lang="en-US" smtClean="0"/>
              <a:t>7/16/2022</a:t>
            </a:fld>
            <a:endParaRPr lang="en-US" dirty="0"/>
          </a:p>
        </p:txBody>
      </p:sp>
      <p:sp>
        <p:nvSpPr>
          <p:cNvPr id="7" name="Footer Placeholder 6">
            <a:extLst>
              <a:ext uri="{FF2B5EF4-FFF2-40B4-BE49-F238E27FC236}">
                <a16:creationId xmlns:a16="http://schemas.microsoft.com/office/drawing/2014/main" xmlns=""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xmlns=""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t>7/16/2022</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xmlns=""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A9286AD2-18A9-4868-A4E3-7A2097A208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8FD68DA-43BA-4508-8DE2-BA9BB7B2FA5B}"/>
              </a:ext>
            </a:extLst>
          </p:cNvPr>
          <p:cNvSpPr>
            <a:spLocks noGrp="1"/>
          </p:cNvSpPr>
          <p:nvPr>
            <p:ph type="ctrTitle"/>
          </p:nvPr>
        </p:nvSpPr>
        <p:spPr>
          <a:xfrm>
            <a:off x="5305783" y="2659610"/>
            <a:ext cx="6253317" cy="1538780"/>
          </a:xfrm>
        </p:spPr>
        <p:txBody>
          <a:bodyPr>
            <a:normAutofit fontScale="90000"/>
          </a:bodyPr>
          <a:lstStyle/>
          <a:p>
            <a:pPr algn="ctr"/>
            <a:r>
              <a:rPr lang="en-US" sz="4800" dirty="0" smtClean="0">
                <a:solidFill>
                  <a:srgbClr val="FF0000"/>
                </a:solidFill>
              </a:rPr>
              <a:t>ADVANCE JAVA PPROJECT</a:t>
            </a:r>
            <a:br>
              <a:rPr lang="en-US" sz="4800" dirty="0" smtClean="0">
                <a:solidFill>
                  <a:srgbClr val="FF0000"/>
                </a:solidFill>
              </a:rPr>
            </a:br>
            <a:r>
              <a:rPr lang="en-US" sz="4800" dirty="0">
                <a:solidFill>
                  <a:srgbClr val="FF0000"/>
                </a:solidFill>
              </a:rPr>
              <a:t/>
            </a:r>
            <a:br>
              <a:rPr lang="en-US" sz="4800" dirty="0">
                <a:solidFill>
                  <a:srgbClr val="FF0000"/>
                </a:solidFill>
              </a:rPr>
            </a:br>
            <a:r>
              <a:rPr lang="en-US" sz="4000" b="1" dirty="0" smtClean="0">
                <a:solidFill>
                  <a:srgbClr val="00B050"/>
                </a:solidFill>
              </a:rPr>
              <a:t>ONLINE VOTING SYSTEM</a:t>
            </a:r>
            <a:endParaRPr lang="en-US" sz="4000" b="1" dirty="0">
              <a:solidFill>
                <a:srgbClr val="00B050"/>
              </a:solidFill>
            </a:endParaRPr>
          </a:p>
        </p:txBody>
      </p:sp>
      <p:sp>
        <p:nvSpPr>
          <p:cNvPr id="3" name="Subtitle 2">
            <a:extLst>
              <a:ext uri="{FF2B5EF4-FFF2-40B4-BE49-F238E27FC236}">
                <a16:creationId xmlns:a16="http://schemas.microsoft.com/office/drawing/2014/main" xmlns="" id="{A8E9CFF2-3777-4FF4-A759-8491175B0B7C}"/>
              </a:ext>
            </a:extLst>
          </p:cNvPr>
          <p:cNvSpPr>
            <a:spLocks noGrp="1"/>
          </p:cNvSpPr>
          <p:nvPr>
            <p:ph type="subTitle" idx="1"/>
          </p:nvPr>
        </p:nvSpPr>
        <p:spPr>
          <a:xfrm>
            <a:off x="5278984" y="4586475"/>
            <a:ext cx="6269347" cy="1021498"/>
          </a:xfrm>
        </p:spPr>
        <p:txBody>
          <a:bodyPr>
            <a:normAutofit fontScale="25000" lnSpcReduction="20000"/>
          </a:bodyPr>
          <a:lstStyle/>
          <a:p>
            <a:pPr algn="ctr"/>
            <a:r>
              <a:rPr lang="en-US" sz="8000" dirty="0" smtClean="0">
                <a:solidFill>
                  <a:schemeClr val="tx1">
                    <a:lumMod val="85000"/>
                    <a:lumOff val="15000"/>
                  </a:schemeClr>
                </a:solidFill>
              </a:rPr>
              <a:t>Project </a:t>
            </a:r>
            <a:r>
              <a:rPr lang="en-US" sz="8000" dirty="0" err="1" smtClean="0">
                <a:solidFill>
                  <a:schemeClr val="tx1">
                    <a:lumMod val="85000"/>
                    <a:lumOff val="15000"/>
                  </a:schemeClr>
                </a:solidFill>
              </a:rPr>
              <a:t>TEAm</a:t>
            </a:r>
            <a:r>
              <a:rPr lang="en-US" sz="8000" dirty="0" smtClean="0">
                <a:solidFill>
                  <a:schemeClr val="tx1">
                    <a:lumMod val="85000"/>
                    <a:lumOff val="15000"/>
                  </a:schemeClr>
                </a:solidFill>
              </a:rPr>
              <a:t> members :-</a:t>
            </a:r>
          </a:p>
          <a:p>
            <a:pPr algn="ctr"/>
            <a:r>
              <a:rPr lang="en-US" sz="7200" b="1" dirty="0" smtClean="0">
                <a:solidFill>
                  <a:srgbClr val="00B0F0"/>
                </a:solidFill>
              </a:rPr>
              <a:t>1.Bhushan </a:t>
            </a:r>
            <a:r>
              <a:rPr lang="en-US" sz="7200" b="1" dirty="0" err="1" smtClean="0">
                <a:solidFill>
                  <a:srgbClr val="00B0F0"/>
                </a:solidFill>
              </a:rPr>
              <a:t>patil</a:t>
            </a:r>
            <a:endParaRPr lang="en-US" sz="7200" b="1" dirty="0" smtClean="0">
              <a:solidFill>
                <a:srgbClr val="00B0F0"/>
              </a:solidFill>
            </a:endParaRPr>
          </a:p>
          <a:p>
            <a:pPr algn="ctr"/>
            <a:r>
              <a:rPr lang="en-US" sz="7200" b="1" dirty="0" smtClean="0">
                <a:solidFill>
                  <a:srgbClr val="00B0F0"/>
                </a:solidFill>
              </a:rPr>
              <a:t>2.Akshay Mahajan</a:t>
            </a:r>
          </a:p>
          <a:p>
            <a:pPr algn="ctr"/>
            <a:r>
              <a:rPr lang="en-US" sz="7200" b="1" dirty="0" smtClean="0">
                <a:solidFill>
                  <a:srgbClr val="00B0F0"/>
                </a:solidFill>
              </a:rPr>
              <a:t>3.Adresh </a:t>
            </a:r>
            <a:r>
              <a:rPr lang="en-US" sz="7200" b="1" dirty="0" err="1" smtClean="0">
                <a:solidFill>
                  <a:srgbClr val="00B0F0"/>
                </a:solidFill>
              </a:rPr>
              <a:t>chauhan</a:t>
            </a:r>
            <a:endParaRPr lang="en-US" sz="7200" b="1" dirty="0">
              <a:solidFill>
                <a:srgbClr val="00B0F0"/>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xmlns="" id="{282CF6DD-7FE8-4063-9551-1B7BBCE92A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1607" y="0"/>
            <a:ext cx="4635315" cy="6857999"/>
          </a:xfrm>
          <a:prstGeom prst="rect">
            <a:avLst/>
          </a:prstGeom>
        </p:spPr>
      </p:pic>
      <p:cxnSp>
        <p:nvCxnSpPr>
          <p:cNvPr id="24" name="Straight Connector 23">
            <a:extLst>
              <a:ext uri="{FF2B5EF4-FFF2-40B4-BE49-F238E27FC236}">
                <a16:creationId xmlns:a16="http://schemas.microsoft.com/office/drawing/2014/main" xmlns="" id="{E7A7CD63-7EC3-44F3-95D0-595C4019FF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037" y="208431"/>
            <a:ext cx="5041241" cy="1418626"/>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294" y="1483743"/>
            <a:ext cx="8664756" cy="4873925"/>
          </a:xfrm>
          <a:prstGeom prst="rect">
            <a:avLst/>
          </a:prstGeom>
        </p:spPr>
      </p:pic>
      <p:sp>
        <p:nvSpPr>
          <p:cNvPr id="3" name="TextBox 2"/>
          <p:cNvSpPr txBox="1"/>
          <p:nvPr/>
        </p:nvSpPr>
        <p:spPr>
          <a:xfrm>
            <a:off x="2484408" y="483080"/>
            <a:ext cx="6858000" cy="461665"/>
          </a:xfrm>
          <a:prstGeom prst="rect">
            <a:avLst/>
          </a:prstGeom>
          <a:noFill/>
        </p:spPr>
        <p:txBody>
          <a:bodyPr wrap="square" rtlCol="0">
            <a:spAutoFit/>
          </a:bodyPr>
          <a:lstStyle/>
          <a:p>
            <a:pPr algn="ctr"/>
            <a:r>
              <a:rPr lang="en-IN" sz="2400" b="1" dirty="0" smtClean="0">
                <a:solidFill>
                  <a:srgbClr val="7030A0"/>
                </a:solidFill>
              </a:rPr>
              <a:t>VOTE COUNT</a:t>
            </a:r>
            <a:endParaRPr lang="en-IN" sz="2400" b="1" dirty="0">
              <a:solidFill>
                <a:srgbClr val="7030A0"/>
              </a:solidFill>
            </a:endParaRPr>
          </a:p>
        </p:txBody>
      </p:sp>
    </p:spTree>
    <p:extLst>
      <p:ext uri="{BB962C8B-B14F-4D97-AF65-F5344CB8AC3E}">
        <p14:creationId xmlns:p14="http://schemas.microsoft.com/office/powerpoint/2010/main" val="3487507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898" y="1371600"/>
            <a:ext cx="8864121" cy="4986068"/>
          </a:xfrm>
          <a:prstGeom prst="rect">
            <a:avLst/>
          </a:prstGeom>
        </p:spPr>
      </p:pic>
      <p:sp>
        <p:nvSpPr>
          <p:cNvPr id="3" name="TextBox 2"/>
          <p:cNvSpPr txBox="1"/>
          <p:nvPr/>
        </p:nvSpPr>
        <p:spPr>
          <a:xfrm>
            <a:off x="2855344" y="319178"/>
            <a:ext cx="5969479" cy="461665"/>
          </a:xfrm>
          <a:prstGeom prst="rect">
            <a:avLst/>
          </a:prstGeom>
          <a:noFill/>
        </p:spPr>
        <p:txBody>
          <a:bodyPr wrap="square" rtlCol="0">
            <a:spAutoFit/>
          </a:bodyPr>
          <a:lstStyle/>
          <a:p>
            <a:pPr algn="ctr"/>
            <a:r>
              <a:rPr lang="en-IN" sz="2400" b="1" dirty="0" smtClean="0">
                <a:solidFill>
                  <a:srgbClr val="7030A0"/>
                </a:solidFill>
              </a:rPr>
              <a:t>PARTY AND IT’S VOTE COUNT</a:t>
            </a:r>
            <a:endParaRPr lang="en-IN" sz="2400" b="1" dirty="0">
              <a:solidFill>
                <a:srgbClr val="7030A0"/>
              </a:solidFill>
            </a:endParaRPr>
          </a:p>
        </p:txBody>
      </p:sp>
    </p:spTree>
    <p:extLst>
      <p:ext uri="{BB962C8B-B14F-4D97-AF65-F5344CB8AC3E}">
        <p14:creationId xmlns:p14="http://schemas.microsoft.com/office/powerpoint/2010/main" val="4156756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264" y="1104181"/>
            <a:ext cx="6423385" cy="3976777"/>
          </a:xfrm>
          <a:prstGeom prst="rect">
            <a:avLst/>
          </a:prstGeom>
        </p:spPr>
      </p:pic>
    </p:spTree>
    <p:extLst>
      <p:ext uri="{BB962C8B-B14F-4D97-AF65-F5344CB8AC3E}">
        <p14:creationId xmlns:p14="http://schemas.microsoft.com/office/powerpoint/2010/main" val="1227460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4127" y="276045"/>
            <a:ext cx="7962181" cy="5293757"/>
          </a:xfrm>
          <a:prstGeom prst="rect">
            <a:avLst/>
          </a:prstGeom>
          <a:noFill/>
        </p:spPr>
        <p:txBody>
          <a:bodyPr wrap="square" rtlCol="0">
            <a:spAutoFit/>
          </a:bodyPr>
          <a:lstStyle/>
          <a:p>
            <a:pPr algn="ctr"/>
            <a:r>
              <a:rPr lang="en-IN" sz="3200" dirty="0" smtClean="0">
                <a:solidFill>
                  <a:srgbClr val="00B0F0"/>
                </a:solidFill>
                <a:latin typeface="Arial Black" panose="020B0A04020102020204" pitchFamily="34" charset="0"/>
              </a:rPr>
              <a:t>-: SCENARIO :-</a:t>
            </a:r>
          </a:p>
          <a:p>
            <a:endParaRPr lang="en-IN" dirty="0"/>
          </a:p>
          <a:p>
            <a:endParaRPr lang="en-IN" dirty="0" smtClean="0"/>
          </a:p>
          <a:p>
            <a:endParaRPr lang="en-IN" dirty="0"/>
          </a:p>
          <a:p>
            <a:endParaRPr lang="en-IN" dirty="0" smtClean="0"/>
          </a:p>
          <a:p>
            <a:r>
              <a:rPr lang="en-IN" i="1" dirty="0" smtClean="0">
                <a:solidFill>
                  <a:srgbClr val="7030A0"/>
                </a:solidFill>
                <a:latin typeface="Bahnschrift" panose="020B0502040204020203" pitchFamily="34" charset="0"/>
              </a:rPr>
              <a:t>1.In this project, we have tried to develop a online voting system portal. In </a:t>
            </a:r>
            <a:r>
              <a:rPr lang="en-IN" i="1" dirty="0" err="1" smtClean="0">
                <a:solidFill>
                  <a:srgbClr val="7030A0"/>
                </a:solidFill>
                <a:latin typeface="Bahnschrift" panose="020B0502040204020203" pitchFamily="34" charset="0"/>
              </a:rPr>
              <a:t>this,voter</a:t>
            </a:r>
            <a:r>
              <a:rPr lang="en-IN" i="1" dirty="0" smtClean="0">
                <a:solidFill>
                  <a:srgbClr val="7030A0"/>
                </a:solidFill>
                <a:latin typeface="Bahnschrift" panose="020B0502040204020203" pitchFamily="34" charset="0"/>
              </a:rPr>
              <a:t> can able to vote online for the elections. There is no need to go out for voting.</a:t>
            </a:r>
          </a:p>
          <a:p>
            <a:endParaRPr lang="en-IN" i="1" dirty="0">
              <a:solidFill>
                <a:srgbClr val="7030A0"/>
              </a:solidFill>
              <a:latin typeface="Bahnschrift" panose="020B0502040204020203" pitchFamily="34" charset="0"/>
            </a:endParaRPr>
          </a:p>
          <a:p>
            <a:r>
              <a:rPr lang="en-IN" i="1" dirty="0" smtClean="0">
                <a:solidFill>
                  <a:srgbClr val="7030A0"/>
                </a:solidFill>
                <a:latin typeface="Bahnschrift" panose="020B0502040204020203" pitchFamily="34" charset="0"/>
              </a:rPr>
              <a:t>2.Here, we have developed some steps for voting such  as voter has to register for voting first, then only registered voter will be able to vote. Without registration no one can able to vote.</a:t>
            </a:r>
          </a:p>
          <a:p>
            <a:endParaRPr lang="en-IN" i="1" dirty="0">
              <a:solidFill>
                <a:srgbClr val="7030A0"/>
              </a:solidFill>
              <a:latin typeface="Bahnschrift" panose="020B0502040204020203" pitchFamily="34" charset="0"/>
            </a:endParaRPr>
          </a:p>
          <a:p>
            <a:r>
              <a:rPr lang="en-IN" i="1" dirty="0" smtClean="0">
                <a:solidFill>
                  <a:srgbClr val="7030A0"/>
                </a:solidFill>
                <a:latin typeface="Bahnschrift" panose="020B0502040204020203" pitchFamily="34" charset="0"/>
              </a:rPr>
              <a:t>3.Voter should remember his username and voter card number during voting.</a:t>
            </a:r>
          </a:p>
          <a:p>
            <a:endParaRPr lang="en-IN" i="1" dirty="0">
              <a:solidFill>
                <a:srgbClr val="7030A0"/>
              </a:solidFill>
              <a:latin typeface="Bahnschrift" panose="020B0502040204020203" pitchFamily="34" charset="0"/>
            </a:endParaRPr>
          </a:p>
          <a:p>
            <a:r>
              <a:rPr lang="en-IN" i="1" dirty="0" smtClean="0">
                <a:solidFill>
                  <a:srgbClr val="7030A0"/>
                </a:solidFill>
                <a:latin typeface="Bahnschrift" panose="020B0502040204020203" pitchFamily="34" charset="0"/>
              </a:rPr>
              <a:t>4. This voting system helps each and every voter for giving their vote to particular party or candidate.</a:t>
            </a:r>
          </a:p>
        </p:txBody>
      </p:sp>
    </p:spTree>
    <p:extLst>
      <p:ext uri="{BB962C8B-B14F-4D97-AF65-F5344CB8AC3E}">
        <p14:creationId xmlns:p14="http://schemas.microsoft.com/office/powerpoint/2010/main" val="3086618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05842" y="232914"/>
            <a:ext cx="5589916" cy="461665"/>
          </a:xfrm>
          <a:prstGeom prst="rect">
            <a:avLst/>
          </a:prstGeom>
          <a:noFill/>
        </p:spPr>
        <p:txBody>
          <a:bodyPr wrap="square" rtlCol="0">
            <a:spAutoFit/>
          </a:bodyPr>
          <a:lstStyle/>
          <a:p>
            <a:r>
              <a:rPr lang="en-IN" sz="2400" b="1" dirty="0" smtClean="0">
                <a:solidFill>
                  <a:srgbClr val="7030A0"/>
                </a:solidFill>
              </a:rPr>
              <a:t>VOTER REGISRATION AND VOTER LOGIN</a:t>
            </a:r>
            <a:endParaRPr lang="en-IN" sz="2400" b="1" dirty="0">
              <a:solidFill>
                <a:srgbClr val="7030A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811" y="1146863"/>
            <a:ext cx="8778522" cy="4615582"/>
          </a:xfrm>
          <a:prstGeom prst="rect">
            <a:avLst/>
          </a:prstGeom>
        </p:spPr>
      </p:pic>
    </p:spTree>
    <p:extLst>
      <p:ext uri="{BB962C8B-B14F-4D97-AF65-F5344CB8AC3E}">
        <p14:creationId xmlns:p14="http://schemas.microsoft.com/office/powerpoint/2010/main" val="2257392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40680" y="405443"/>
            <a:ext cx="6892505" cy="584775"/>
          </a:xfrm>
          <a:prstGeom prst="rect">
            <a:avLst/>
          </a:prstGeom>
          <a:noFill/>
        </p:spPr>
        <p:txBody>
          <a:bodyPr wrap="square" rtlCol="0">
            <a:spAutoFit/>
          </a:bodyPr>
          <a:lstStyle/>
          <a:p>
            <a:r>
              <a:rPr lang="en-IN" sz="3200" b="1" dirty="0" smtClean="0"/>
              <a:t>ADMIN LOGIN</a:t>
            </a:r>
            <a:endParaRPr lang="en-IN" sz="32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721" y="1164567"/>
            <a:ext cx="8522898" cy="4794130"/>
          </a:xfrm>
          <a:prstGeom prst="rect">
            <a:avLst/>
          </a:prstGeom>
        </p:spPr>
      </p:pic>
    </p:spTree>
    <p:extLst>
      <p:ext uri="{BB962C8B-B14F-4D97-AF65-F5344CB8AC3E}">
        <p14:creationId xmlns:p14="http://schemas.microsoft.com/office/powerpoint/2010/main" val="422150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67486" y="353683"/>
            <a:ext cx="5581291" cy="461665"/>
          </a:xfrm>
          <a:prstGeom prst="rect">
            <a:avLst/>
          </a:prstGeom>
          <a:noFill/>
        </p:spPr>
        <p:txBody>
          <a:bodyPr wrap="square" rtlCol="0">
            <a:spAutoFit/>
          </a:bodyPr>
          <a:lstStyle/>
          <a:p>
            <a:pPr algn="ctr"/>
            <a:r>
              <a:rPr lang="en-IN" sz="2400" b="1" dirty="0" smtClean="0">
                <a:solidFill>
                  <a:srgbClr val="7030A0"/>
                </a:solidFill>
              </a:rPr>
              <a:t>ADMIN INTERFACE</a:t>
            </a:r>
            <a:endParaRPr lang="en-IN" sz="2400" b="1" dirty="0">
              <a:solidFill>
                <a:srgbClr val="7030A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578" y="1164476"/>
            <a:ext cx="9300326" cy="4744619"/>
          </a:xfrm>
          <a:prstGeom prst="rect">
            <a:avLst/>
          </a:prstGeom>
        </p:spPr>
      </p:pic>
    </p:spTree>
    <p:extLst>
      <p:ext uri="{BB962C8B-B14F-4D97-AF65-F5344CB8AC3E}">
        <p14:creationId xmlns:p14="http://schemas.microsoft.com/office/powerpoint/2010/main" val="1842223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030" y="1337094"/>
            <a:ext cx="8678173" cy="4881472"/>
          </a:xfrm>
          <a:prstGeom prst="rect">
            <a:avLst/>
          </a:prstGeom>
        </p:spPr>
      </p:pic>
      <p:sp>
        <p:nvSpPr>
          <p:cNvPr id="3" name="TextBox 2"/>
          <p:cNvSpPr txBox="1"/>
          <p:nvPr/>
        </p:nvSpPr>
        <p:spPr>
          <a:xfrm>
            <a:off x="2639682" y="405442"/>
            <a:ext cx="6504317" cy="461665"/>
          </a:xfrm>
          <a:prstGeom prst="rect">
            <a:avLst/>
          </a:prstGeom>
          <a:noFill/>
        </p:spPr>
        <p:txBody>
          <a:bodyPr wrap="square" rtlCol="0">
            <a:spAutoFit/>
          </a:bodyPr>
          <a:lstStyle/>
          <a:p>
            <a:pPr algn="ctr"/>
            <a:r>
              <a:rPr lang="en-IN" sz="2400" b="1" dirty="0" smtClean="0">
                <a:solidFill>
                  <a:srgbClr val="7030A0"/>
                </a:solidFill>
              </a:rPr>
              <a:t>CANDIDATE REGISTRATION</a:t>
            </a:r>
            <a:endParaRPr lang="en-IN" sz="2400" b="1" dirty="0">
              <a:solidFill>
                <a:srgbClr val="7030A0"/>
              </a:solidFill>
            </a:endParaRPr>
          </a:p>
        </p:txBody>
      </p:sp>
    </p:spTree>
    <p:extLst>
      <p:ext uri="{BB962C8B-B14F-4D97-AF65-F5344CB8AC3E}">
        <p14:creationId xmlns:p14="http://schemas.microsoft.com/office/powerpoint/2010/main" val="2400814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942" y="1319842"/>
            <a:ext cx="8428008" cy="4740755"/>
          </a:xfrm>
          <a:prstGeom prst="rect">
            <a:avLst/>
          </a:prstGeom>
        </p:spPr>
      </p:pic>
      <p:sp>
        <p:nvSpPr>
          <p:cNvPr id="3" name="TextBox 2"/>
          <p:cNvSpPr txBox="1"/>
          <p:nvPr/>
        </p:nvSpPr>
        <p:spPr>
          <a:xfrm>
            <a:off x="3420373" y="629728"/>
            <a:ext cx="5469147" cy="461665"/>
          </a:xfrm>
          <a:prstGeom prst="rect">
            <a:avLst/>
          </a:prstGeom>
          <a:noFill/>
        </p:spPr>
        <p:txBody>
          <a:bodyPr wrap="square" rtlCol="0">
            <a:spAutoFit/>
          </a:bodyPr>
          <a:lstStyle/>
          <a:p>
            <a:pPr algn="ctr"/>
            <a:r>
              <a:rPr lang="en-IN" sz="2400" b="1" dirty="0" smtClean="0">
                <a:solidFill>
                  <a:srgbClr val="7030A0"/>
                </a:solidFill>
              </a:rPr>
              <a:t>ADMIN  REGISTRATION</a:t>
            </a:r>
            <a:endParaRPr lang="en-IN" sz="2400" b="1" dirty="0">
              <a:solidFill>
                <a:srgbClr val="7030A0"/>
              </a:solidFill>
            </a:endParaRPr>
          </a:p>
        </p:txBody>
      </p:sp>
    </p:spTree>
    <p:extLst>
      <p:ext uri="{BB962C8B-B14F-4D97-AF65-F5344CB8AC3E}">
        <p14:creationId xmlns:p14="http://schemas.microsoft.com/office/powerpoint/2010/main" val="358346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29796" y="353683"/>
            <a:ext cx="5141344" cy="461665"/>
          </a:xfrm>
          <a:prstGeom prst="rect">
            <a:avLst/>
          </a:prstGeom>
          <a:noFill/>
        </p:spPr>
        <p:txBody>
          <a:bodyPr wrap="square" rtlCol="0">
            <a:spAutoFit/>
          </a:bodyPr>
          <a:lstStyle/>
          <a:p>
            <a:pPr algn="ctr"/>
            <a:r>
              <a:rPr lang="en-IN" sz="2400" b="1" dirty="0" smtClean="0">
                <a:solidFill>
                  <a:srgbClr val="7030A0"/>
                </a:solidFill>
              </a:rPr>
              <a:t>VOTING PAGE</a:t>
            </a:r>
            <a:endParaRPr lang="en-IN" sz="2400" b="1" dirty="0">
              <a:solidFill>
                <a:srgbClr val="7030A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34" y="1090253"/>
            <a:ext cx="8496668" cy="4666529"/>
          </a:xfrm>
          <a:prstGeom prst="rect">
            <a:avLst/>
          </a:prstGeom>
        </p:spPr>
      </p:pic>
    </p:spTree>
    <p:extLst>
      <p:ext uri="{BB962C8B-B14F-4D97-AF65-F5344CB8AC3E}">
        <p14:creationId xmlns:p14="http://schemas.microsoft.com/office/powerpoint/2010/main" val="1627419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8473" y="232913"/>
            <a:ext cx="6538823" cy="461665"/>
          </a:xfrm>
          <a:prstGeom prst="rect">
            <a:avLst/>
          </a:prstGeom>
          <a:noFill/>
        </p:spPr>
        <p:txBody>
          <a:bodyPr wrap="square" rtlCol="0">
            <a:spAutoFit/>
          </a:bodyPr>
          <a:lstStyle/>
          <a:p>
            <a:pPr algn="ctr"/>
            <a:r>
              <a:rPr lang="en-IN" sz="2400" b="1" dirty="0" smtClean="0">
                <a:solidFill>
                  <a:srgbClr val="7030A0"/>
                </a:solidFill>
              </a:rPr>
              <a:t>AFTER VOTING </a:t>
            </a:r>
            <a:endParaRPr lang="en-IN" sz="2400" b="1" dirty="0">
              <a:solidFill>
                <a:srgbClr val="7030A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810" y="1017917"/>
            <a:ext cx="9048151" cy="5089585"/>
          </a:xfrm>
          <a:prstGeom prst="rect">
            <a:avLst/>
          </a:prstGeom>
        </p:spPr>
      </p:pic>
    </p:spTree>
    <p:extLst>
      <p:ext uri="{BB962C8B-B14F-4D97-AF65-F5344CB8AC3E}">
        <p14:creationId xmlns:p14="http://schemas.microsoft.com/office/powerpoint/2010/main" val="2574229628"/>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Urban monochrome</Template>
  <TotalTime>0</TotalTime>
  <Words>146</Words>
  <Application>Microsoft Office PowerPoint</Application>
  <PresentationFormat>Widescreen</PresentationFormat>
  <Paragraphs>26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 Black</vt:lpstr>
      <vt:lpstr>Bahnschrift</vt:lpstr>
      <vt:lpstr>Bookman Old Style</vt:lpstr>
      <vt:lpstr>Calibri</vt:lpstr>
      <vt:lpstr>Franklin Gothic Book</vt:lpstr>
      <vt:lpstr>1_RetrospectVTI</vt:lpstr>
      <vt:lpstr>ADVANCE JAVA PPROJECT  ONLINE VOTING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2022-07-16T04:01:34Z</dcterms:created>
  <dcterms:modified xsi:type="dcterms:W3CDTF">2022-07-16T08:25:44Z</dcterms:modified>
</cp:coreProperties>
</file>